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262" r:id="rId4"/>
    <p:sldId id="305" r:id="rId5"/>
    <p:sldId id="261" r:id="rId6"/>
    <p:sldId id="306" r:id="rId7"/>
    <p:sldId id="297" r:id="rId8"/>
    <p:sldId id="296" r:id="rId9"/>
    <p:sldId id="298" r:id="rId10"/>
    <p:sldId id="299" r:id="rId11"/>
    <p:sldId id="301" r:id="rId12"/>
    <p:sldId id="302" r:id="rId13"/>
    <p:sldId id="303" r:id="rId14"/>
    <p:sldId id="304" r:id="rId15"/>
    <p:sldId id="285" r:id="rId16"/>
    <p:sldId id="29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1855C7-7604-4A0B-A605-69080BA86242}" type="doc">
      <dgm:prSet loTypeId="urn:microsoft.com/office/officeart/2005/8/layout/radial6" loCatId="cycle" qsTypeId="urn:microsoft.com/office/officeart/2005/8/quickstyle/simple3" qsCatId="simple" csTypeId="urn:microsoft.com/office/officeart/2005/8/colors/colorful1" csCatId="colorful" phldr="1"/>
      <dgm:spPr/>
      <dgm:t>
        <a:bodyPr/>
        <a:lstStyle/>
        <a:p>
          <a:endParaRPr lang="en-US"/>
        </a:p>
      </dgm:t>
    </dgm:pt>
    <dgm:pt modelId="{498C25DB-2DA7-4D7A-9E33-DB3E6131FCA6}">
      <dgm:prSet phldrT="[Text]"/>
      <dgm:spPr/>
      <dgm:t>
        <a:bodyPr/>
        <a:lstStyle/>
        <a:p>
          <a:r>
            <a:rPr lang="en-US" dirty="0" err="1" smtClean="0"/>
            <a:t>Probono</a:t>
          </a:r>
          <a:r>
            <a:rPr lang="en-US" dirty="0" smtClean="0"/>
            <a:t> Ads</a:t>
          </a:r>
          <a:endParaRPr lang="en-US" dirty="0"/>
        </a:p>
      </dgm:t>
    </dgm:pt>
    <dgm:pt modelId="{ECC35B97-1FCD-41C4-ADFF-D20A2DB9E4DA}" type="parTrans" cxnId="{50C47696-0FCA-44E4-BCC6-4E07F6710483}">
      <dgm:prSet/>
      <dgm:spPr/>
      <dgm:t>
        <a:bodyPr/>
        <a:lstStyle/>
        <a:p>
          <a:endParaRPr lang="en-US"/>
        </a:p>
      </dgm:t>
    </dgm:pt>
    <dgm:pt modelId="{889568E6-0A5B-4972-8315-2429CCA1B9C1}" type="sibTrans" cxnId="{50C47696-0FCA-44E4-BCC6-4E07F6710483}">
      <dgm:prSet/>
      <dgm:spPr/>
      <dgm:t>
        <a:bodyPr/>
        <a:lstStyle/>
        <a:p>
          <a:endParaRPr lang="en-US"/>
        </a:p>
      </dgm:t>
    </dgm:pt>
    <dgm:pt modelId="{A13185D9-F2C0-4869-82CB-9450888E3D64}">
      <dgm:prSet phldrT="[Tex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Personalities</a:t>
          </a:r>
          <a:endParaRPr lang="en-US" dirty="0"/>
        </a:p>
      </dgm:t>
    </dgm:pt>
    <dgm:pt modelId="{E4B03DA4-E227-4019-BECE-875AE8B6F914}" type="parTrans" cxnId="{68725313-E6F0-41D3-B8C1-69443F75E76F}">
      <dgm:prSet/>
      <dgm:spPr/>
      <dgm:t>
        <a:bodyPr/>
        <a:lstStyle/>
        <a:p>
          <a:endParaRPr lang="en-US"/>
        </a:p>
      </dgm:t>
    </dgm:pt>
    <dgm:pt modelId="{B85DC9BB-515C-4A8D-AE44-5199F3D31C73}" type="sibTrans" cxnId="{68725313-E6F0-41D3-B8C1-69443F75E76F}">
      <dgm:prSet/>
      <dgm:spPr/>
      <dgm:t>
        <a:bodyPr/>
        <a:lstStyle/>
        <a:p>
          <a:endParaRPr lang="en-US"/>
        </a:p>
      </dgm:t>
    </dgm:pt>
    <dgm:pt modelId="{231BA64A-B87A-4772-96BE-6A4B3251F4AF}">
      <dgm:prSet phldrT="[Tex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Purpose </a:t>
          </a:r>
          <a:endParaRPr lang="en-US" dirty="0"/>
        </a:p>
      </dgm:t>
    </dgm:pt>
    <dgm:pt modelId="{CD03F01C-9E97-40DE-B958-99687079ED2F}" type="parTrans" cxnId="{499E2A5C-13B8-46AA-A807-870466EE43F0}">
      <dgm:prSet/>
      <dgm:spPr/>
      <dgm:t>
        <a:bodyPr/>
        <a:lstStyle/>
        <a:p>
          <a:endParaRPr lang="en-US"/>
        </a:p>
      </dgm:t>
    </dgm:pt>
    <dgm:pt modelId="{CB2CEA17-194D-4D7A-B952-D5CF5FE2E5EF}" type="sibTrans" cxnId="{499E2A5C-13B8-46AA-A807-870466EE43F0}">
      <dgm:prSet/>
      <dgm:spPr/>
      <dgm:t>
        <a:bodyPr/>
        <a:lstStyle/>
        <a:p>
          <a:endParaRPr lang="en-US"/>
        </a:p>
      </dgm:t>
    </dgm:pt>
    <dgm:pt modelId="{56D4956E-307C-4D5A-B56D-502D119F74B3}">
      <dgm:prSet phldrT="[Tex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Target Audience </a:t>
          </a:r>
          <a:endParaRPr lang="en-US" dirty="0"/>
        </a:p>
      </dgm:t>
    </dgm:pt>
    <dgm:pt modelId="{1D7918E0-9474-4F31-92F4-A423BBF29393}" type="parTrans" cxnId="{1528D8AF-A4F6-4548-9ADB-B36A063FA2CF}">
      <dgm:prSet/>
      <dgm:spPr/>
      <dgm:t>
        <a:bodyPr/>
        <a:lstStyle/>
        <a:p>
          <a:endParaRPr lang="en-US"/>
        </a:p>
      </dgm:t>
    </dgm:pt>
    <dgm:pt modelId="{2393BF39-9C7F-4352-A813-61D5C9C7B557}" type="sibTrans" cxnId="{1528D8AF-A4F6-4548-9ADB-B36A063FA2CF}">
      <dgm:prSet/>
      <dgm:spPr/>
      <dgm:t>
        <a:bodyPr/>
        <a:lstStyle/>
        <a:p>
          <a:endParaRPr lang="en-US"/>
        </a:p>
      </dgm:t>
    </dgm:pt>
    <dgm:pt modelId="{87A1FF62-0261-433C-8BFB-7340DAAA5349}">
      <dgm:prSet phldrT="[Text]"/>
      <dgm:spPr/>
      <dgm:t>
        <a:bodyPr/>
        <a:lstStyle/>
        <a:p>
          <a:r>
            <a:rPr lang="en-US" dirty="0" smtClean="0"/>
            <a:t>Example </a:t>
          </a:r>
          <a:endParaRPr lang="en-US" dirty="0"/>
        </a:p>
      </dgm:t>
    </dgm:pt>
    <dgm:pt modelId="{ABEAE4AD-4B6D-4313-AE99-536D04759C04}" type="parTrans" cxnId="{C250B74D-7F9F-4282-A282-59DAE9B97971}">
      <dgm:prSet/>
      <dgm:spPr/>
      <dgm:t>
        <a:bodyPr/>
        <a:lstStyle/>
        <a:p>
          <a:endParaRPr lang="en-US"/>
        </a:p>
      </dgm:t>
    </dgm:pt>
    <dgm:pt modelId="{73DDFE97-B9C4-429A-B443-82040BD4FAFD}" type="sibTrans" cxnId="{C250B74D-7F9F-4282-A282-59DAE9B97971}">
      <dgm:prSet/>
      <dgm:spPr/>
      <dgm:t>
        <a:bodyPr/>
        <a:lstStyle/>
        <a:p>
          <a:endParaRPr lang="en-US"/>
        </a:p>
      </dgm:t>
    </dgm:pt>
    <dgm:pt modelId="{ECBA25B4-EB2A-41CA-B3E5-F545D83DECE1}">
      <dgm:prSe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Media used</a:t>
          </a:r>
          <a:endParaRPr lang="en-US"/>
        </a:p>
      </dgm:t>
    </dgm:pt>
    <dgm:pt modelId="{16877E38-4853-4607-9813-5D7ED0FF538A}" type="parTrans" cxnId="{40222C6E-8BBA-4D99-AA14-5C314C0DF94D}">
      <dgm:prSet/>
      <dgm:spPr/>
      <dgm:t>
        <a:bodyPr/>
        <a:lstStyle/>
        <a:p>
          <a:endParaRPr lang="en-US"/>
        </a:p>
      </dgm:t>
    </dgm:pt>
    <dgm:pt modelId="{549D5ECF-8F38-4A95-81B4-8EBD11C36A30}" type="sibTrans" cxnId="{40222C6E-8BBA-4D99-AA14-5C314C0DF94D}">
      <dgm:prSet/>
      <dgm:spPr/>
      <dgm:t>
        <a:bodyPr/>
        <a:lstStyle/>
        <a:p>
          <a:endParaRPr lang="en-US"/>
        </a:p>
      </dgm:t>
    </dgm:pt>
    <dgm:pt modelId="{B1308D59-E72A-4AA0-A33D-B1ABBCB52942}">
      <dgm:prSe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Sponsors </a:t>
          </a:r>
          <a:endParaRPr lang="en-US" dirty="0"/>
        </a:p>
      </dgm:t>
    </dgm:pt>
    <dgm:pt modelId="{7826D56E-4641-4C60-911C-A1F51C75B026}" type="parTrans" cxnId="{D38F75D6-0DC7-4953-969C-55EDE73B9D0C}">
      <dgm:prSet/>
      <dgm:spPr/>
      <dgm:t>
        <a:bodyPr/>
        <a:lstStyle/>
        <a:p>
          <a:endParaRPr lang="en-US"/>
        </a:p>
      </dgm:t>
    </dgm:pt>
    <dgm:pt modelId="{9C4CE1B5-29F4-4E38-9F79-7E9B13814F06}" type="sibTrans" cxnId="{D38F75D6-0DC7-4953-969C-55EDE73B9D0C}">
      <dgm:prSet/>
      <dgm:spPr/>
      <dgm:t>
        <a:bodyPr/>
        <a:lstStyle/>
        <a:p>
          <a:endParaRPr lang="en-US"/>
        </a:p>
      </dgm:t>
    </dgm:pt>
    <dgm:pt modelId="{A2A953C3-8402-4CEA-9781-36F6F6189B36}">
      <dgm:prSet/>
      <dgm:spPr/>
      <dgm:t>
        <a:bodyPr/>
        <a:lstStyle/>
        <a:p>
          <a:r>
            <a:rPr kumimoji="0" lang="en-US" b="1" i="0" u="none" strike="noStrike" cap="none" normalizeH="0" baseline="0" smtClean="0">
              <a:ln/>
              <a:effectLst/>
              <a:latin typeface="Times New Roman" pitchFamily="18" charset="0"/>
              <a:ea typeface="Calibri" pitchFamily="34" charset="0"/>
              <a:cs typeface="Times New Roman" pitchFamily="18" charset="0"/>
            </a:rPr>
            <a:t>Area coverage</a:t>
          </a:r>
          <a:endParaRPr lang="en-US"/>
        </a:p>
      </dgm:t>
    </dgm:pt>
    <dgm:pt modelId="{FA1663DA-CEDA-421F-AC74-B1D13804A841}" type="parTrans" cxnId="{04789012-CD47-49F9-A79B-49E9C5516EF7}">
      <dgm:prSet/>
      <dgm:spPr/>
      <dgm:t>
        <a:bodyPr/>
        <a:lstStyle/>
        <a:p>
          <a:endParaRPr lang="en-US"/>
        </a:p>
      </dgm:t>
    </dgm:pt>
    <dgm:pt modelId="{C200629F-438C-4E91-96C3-4EFE1E75E521}" type="sibTrans" cxnId="{04789012-CD47-49F9-A79B-49E9C5516EF7}">
      <dgm:prSet/>
      <dgm:spPr/>
      <dgm:t>
        <a:bodyPr/>
        <a:lstStyle/>
        <a:p>
          <a:endParaRPr lang="en-US"/>
        </a:p>
      </dgm:t>
    </dgm:pt>
    <dgm:pt modelId="{44662B46-DF78-49B9-BD0C-1542190AC7C1}" type="pres">
      <dgm:prSet presAssocID="{B81855C7-7604-4A0B-A605-69080BA86242}" presName="Name0" presStyleCnt="0">
        <dgm:presLayoutVars>
          <dgm:chMax val="1"/>
          <dgm:dir/>
          <dgm:animLvl val="ctr"/>
          <dgm:resizeHandles val="exact"/>
        </dgm:presLayoutVars>
      </dgm:prSet>
      <dgm:spPr/>
      <dgm:t>
        <a:bodyPr/>
        <a:lstStyle/>
        <a:p>
          <a:endParaRPr lang="en-US"/>
        </a:p>
      </dgm:t>
    </dgm:pt>
    <dgm:pt modelId="{227D0C4A-6616-4DA8-ACA9-A06698F149EB}" type="pres">
      <dgm:prSet presAssocID="{498C25DB-2DA7-4D7A-9E33-DB3E6131FCA6}" presName="centerShape" presStyleLbl="node0" presStyleIdx="0" presStyleCnt="1"/>
      <dgm:spPr/>
      <dgm:t>
        <a:bodyPr/>
        <a:lstStyle/>
        <a:p>
          <a:endParaRPr lang="en-US"/>
        </a:p>
      </dgm:t>
    </dgm:pt>
    <dgm:pt modelId="{A7BEF13E-7EFB-41C6-AA99-C1EAEDA0815F}" type="pres">
      <dgm:prSet presAssocID="{A13185D9-F2C0-4869-82CB-9450888E3D64}" presName="node" presStyleLbl="node1" presStyleIdx="0" presStyleCnt="7">
        <dgm:presLayoutVars>
          <dgm:bulletEnabled val="1"/>
        </dgm:presLayoutVars>
      </dgm:prSet>
      <dgm:spPr/>
      <dgm:t>
        <a:bodyPr/>
        <a:lstStyle/>
        <a:p>
          <a:endParaRPr lang="en-US"/>
        </a:p>
      </dgm:t>
    </dgm:pt>
    <dgm:pt modelId="{0CCA2D6C-D53E-4225-A93D-2F07FDC1D220}" type="pres">
      <dgm:prSet presAssocID="{A13185D9-F2C0-4869-82CB-9450888E3D64}" presName="dummy" presStyleCnt="0"/>
      <dgm:spPr/>
    </dgm:pt>
    <dgm:pt modelId="{738F3540-B2F0-42D7-9AE5-FF8B7BC01DC9}" type="pres">
      <dgm:prSet presAssocID="{B85DC9BB-515C-4A8D-AE44-5199F3D31C73}" presName="sibTrans" presStyleLbl="sibTrans2D1" presStyleIdx="0" presStyleCnt="7"/>
      <dgm:spPr/>
      <dgm:t>
        <a:bodyPr/>
        <a:lstStyle/>
        <a:p>
          <a:endParaRPr lang="en-US"/>
        </a:p>
      </dgm:t>
    </dgm:pt>
    <dgm:pt modelId="{721E4D25-E4FD-4AAE-9A47-E1FDDAAEA82C}" type="pres">
      <dgm:prSet presAssocID="{231BA64A-B87A-4772-96BE-6A4B3251F4AF}" presName="node" presStyleLbl="node1" presStyleIdx="1" presStyleCnt="7">
        <dgm:presLayoutVars>
          <dgm:bulletEnabled val="1"/>
        </dgm:presLayoutVars>
      </dgm:prSet>
      <dgm:spPr/>
      <dgm:t>
        <a:bodyPr/>
        <a:lstStyle/>
        <a:p>
          <a:endParaRPr lang="en-US"/>
        </a:p>
      </dgm:t>
    </dgm:pt>
    <dgm:pt modelId="{FDC01706-BE24-433E-BF55-70D611411CD3}" type="pres">
      <dgm:prSet presAssocID="{231BA64A-B87A-4772-96BE-6A4B3251F4AF}" presName="dummy" presStyleCnt="0"/>
      <dgm:spPr/>
    </dgm:pt>
    <dgm:pt modelId="{DA210440-EC8B-462D-B0FB-023BEF267E14}" type="pres">
      <dgm:prSet presAssocID="{CB2CEA17-194D-4D7A-B952-D5CF5FE2E5EF}" presName="sibTrans" presStyleLbl="sibTrans2D1" presStyleIdx="1" presStyleCnt="7"/>
      <dgm:spPr/>
      <dgm:t>
        <a:bodyPr/>
        <a:lstStyle/>
        <a:p>
          <a:endParaRPr lang="en-US"/>
        </a:p>
      </dgm:t>
    </dgm:pt>
    <dgm:pt modelId="{D9CF2C2A-E3FE-4BD2-BFE3-837FE1D8C30E}" type="pres">
      <dgm:prSet presAssocID="{A2A953C3-8402-4CEA-9781-36F6F6189B36}" presName="node" presStyleLbl="node1" presStyleIdx="2" presStyleCnt="7">
        <dgm:presLayoutVars>
          <dgm:bulletEnabled val="1"/>
        </dgm:presLayoutVars>
      </dgm:prSet>
      <dgm:spPr/>
      <dgm:t>
        <a:bodyPr/>
        <a:lstStyle/>
        <a:p>
          <a:endParaRPr lang="en-US"/>
        </a:p>
      </dgm:t>
    </dgm:pt>
    <dgm:pt modelId="{CE69B3C4-1658-4169-BCC9-860E3C9388DF}" type="pres">
      <dgm:prSet presAssocID="{A2A953C3-8402-4CEA-9781-36F6F6189B36}" presName="dummy" presStyleCnt="0"/>
      <dgm:spPr/>
    </dgm:pt>
    <dgm:pt modelId="{6DD28E69-A8D2-486F-8B13-A015AFA96F1F}" type="pres">
      <dgm:prSet presAssocID="{C200629F-438C-4E91-96C3-4EFE1E75E521}" presName="sibTrans" presStyleLbl="sibTrans2D1" presStyleIdx="2" presStyleCnt="7"/>
      <dgm:spPr/>
      <dgm:t>
        <a:bodyPr/>
        <a:lstStyle/>
        <a:p>
          <a:endParaRPr lang="en-US"/>
        </a:p>
      </dgm:t>
    </dgm:pt>
    <dgm:pt modelId="{41FD3CA1-527F-4DBF-A89A-72669C79C086}" type="pres">
      <dgm:prSet presAssocID="{B1308D59-E72A-4AA0-A33D-B1ABBCB52942}" presName="node" presStyleLbl="node1" presStyleIdx="3" presStyleCnt="7">
        <dgm:presLayoutVars>
          <dgm:bulletEnabled val="1"/>
        </dgm:presLayoutVars>
      </dgm:prSet>
      <dgm:spPr/>
      <dgm:t>
        <a:bodyPr/>
        <a:lstStyle/>
        <a:p>
          <a:endParaRPr lang="en-US"/>
        </a:p>
      </dgm:t>
    </dgm:pt>
    <dgm:pt modelId="{6F0FD663-1BCC-480C-B03F-84F5726E30CB}" type="pres">
      <dgm:prSet presAssocID="{B1308D59-E72A-4AA0-A33D-B1ABBCB52942}" presName="dummy" presStyleCnt="0"/>
      <dgm:spPr/>
    </dgm:pt>
    <dgm:pt modelId="{9B956C4A-64CB-43E6-B08B-8814B1DF6C3B}" type="pres">
      <dgm:prSet presAssocID="{9C4CE1B5-29F4-4E38-9F79-7E9B13814F06}" presName="sibTrans" presStyleLbl="sibTrans2D1" presStyleIdx="3" presStyleCnt="7"/>
      <dgm:spPr/>
      <dgm:t>
        <a:bodyPr/>
        <a:lstStyle/>
        <a:p>
          <a:endParaRPr lang="en-US"/>
        </a:p>
      </dgm:t>
    </dgm:pt>
    <dgm:pt modelId="{6DEA414B-9BD1-4F18-A5FB-D1602B6660CC}" type="pres">
      <dgm:prSet presAssocID="{ECBA25B4-EB2A-41CA-B3E5-F545D83DECE1}" presName="node" presStyleLbl="node1" presStyleIdx="4" presStyleCnt="7">
        <dgm:presLayoutVars>
          <dgm:bulletEnabled val="1"/>
        </dgm:presLayoutVars>
      </dgm:prSet>
      <dgm:spPr/>
      <dgm:t>
        <a:bodyPr/>
        <a:lstStyle/>
        <a:p>
          <a:endParaRPr lang="en-US"/>
        </a:p>
      </dgm:t>
    </dgm:pt>
    <dgm:pt modelId="{729720AD-9470-4E0C-9F12-45A405D04AD2}" type="pres">
      <dgm:prSet presAssocID="{ECBA25B4-EB2A-41CA-B3E5-F545D83DECE1}" presName="dummy" presStyleCnt="0"/>
      <dgm:spPr/>
    </dgm:pt>
    <dgm:pt modelId="{E0C321D0-6097-43E3-9220-965FCE60A45E}" type="pres">
      <dgm:prSet presAssocID="{549D5ECF-8F38-4A95-81B4-8EBD11C36A30}" presName="sibTrans" presStyleLbl="sibTrans2D1" presStyleIdx="4" presStyleCnt="7"/>
      <dgm:spPr/>
      <dgm:t>
        <a:bodyPr/>
        <a:lstStyle/>
        <a:p>
          <a:endParaRPr lang="en-US"/>
        </a:p>
      </dgm:t>
    </dgm:pt>
    <dgm:pt modelId="{A9E349F1-5C95-4A53-9632-8AA512F79AD2}" type="pres">
      <dgm:prSet presAssocID="{56D4956E-307C-4D5A-B56D-502D119F74B3}" presName="node" presStyleLbl="node1" presStyleIdx="5" presStyleCnt="7">
        <dgm:presLayoutVars>
          <dgm:bulletEnabled val="1"/>
        </dgm:presLayoutVars>
      </dgm:prSet>
      <dgm:spPr/>
      <dgm:t>
        <a:bodyPr/>
        <a:lstStyle/>
        <a:p>
          <a:endParaRPr lang="en-US"/>
        </a:p>
      </dgm:t>
    </dgm:pt>
    <dgm:pt modelId="{2B9B27F1-697D-4894-83AB-F0C670FD4D97}" type="pres">
      <dgm:prSet presAssocID="{56D4956E-307C-4D5A-B56D-502D119F74B3}" presName="dummy" presStyleCnt="0"/>
      <dgm:spPr/>
    </dgm:pt>
    <dgm:pt modelId="{ADF4724B-3C30-4FD6-88E5-1D167CAB74B2}" type="pres">
      <dgm:prSet presAssocID="{2393BF39-9C7F-4352-A813-61D5C9C7B557}" presName="sibTrans" presStyleLbl="sibTrans2D1" presStyleIdx="5" presStyleCnt="7"/>
      <dgm:spPr/>
      <dgm:t>
        <a:bodyPr/>
        <a:lstStyle/>
        <a:p>
          <a:endParaRPr lang="en-US"/>
        </a:p>
      </dgm:t>
    </dgm:pt>
    <dgm:pt modelId="{E5629559-664D-46A0-8ED5-8DE9EA74ADFF}" type="pres">
      <dgm:prSet presAssocID="{87A1FF62-0261-433C-8BFB-7340DAAA5349}" presName="node" presStyleLbl="node1" presStyleIdx="6" presStyleCnt="7">
        <dgm:presLayoutVars>
          <dgm:bulletEnabled val="1"/>
        </dgm:presLayoutVars>
      </dgm:prSet>
      <dgm:spPr/>
      <dgm:t>
        <a:bodyPr/>
        <a:lstStyle/>
        <a:p>
          <a:endParaRPr lang="en-US"/>
        </a:p>
      </dgm:t>
    </dgm:pt>
    <dgm:pt modelId="{5A6F1DBC-390B-4AA0-8CEB-3517722018A6}" type="pres">
      <dgm:prSet presAssocID="{87A1FF62-0261-433C-8BFB-7340DAAA5349}" presName="dummy" presStyleCnt="0"/>
      <dgm:spPr/>
    </dgm:pt>
    <dgm:pt modelId="{D90D29E4-21D8-41DB-945B-6FD5F284FAC9}" type="pres">
      <dgm:prSet presAssocID="{73DDFE97-B9C4-429A-B443-82040BD4FAFD}" presName="sibTrans" presStyleLbl="sibTrans2D1" presStyleIdx="6" presStyleCnt="7"/>
      <dgm:spPr/>
      <dgm:t>
        <a:bodyPr/>
        <a:lstStyle/>
        <a:p>
          <a:endParaRPr lang="en-US"/>
        </a:p>
      </dgm:t>
    </dgm:pt>
  </dgm:ptLst>
  <dgm:cxnLst>
    <dgm:cxn modelId="{5B954AA5-6D54-4DD3-9F47-1B8C3F34CF2E}" type="presOf" srcId="{87A1FF62-0261-433C-8BFB-7340DAAA5349}" destId="{E5629559-664D-46A0-8ED5-8DE9EA74ADFF}" srcOrd="0" destOrd="0" presId="urn:microsoft.com/office/officeart/2005/8/layout/radial6"/>
    <dgm:cxn modelId="{68725313-E6F0-41D3-B8C1-69443F75E76F}" srcId="{498C25DB-2DA7-4D7A-9E33-DB3E6131FCA6}" destId="{A13185D9-F2C0-4869-82CB-9450888E3D64}" srcOrd="0" destOrd="0" parTransId="{E4B03DA4-E227-4019-BECE-875AE8B6F914}" sibTransId="{B85DC9BB-515C-4A8D-AE44-5199F3D31C73}"/>
    <dgm:cxn modelId="{245AC566-906B-4156-9AEA-EF2326D988B1}" type="presOf" srcId="{231BA64A-B87A-4772-96BE-6A4B3251F4AF}" destId="{721E4D25-E4FD-4AAE-9A47-E1FDDAAEA82C}" srcOrd="0" destOrd="0" presId="urn:microsoft.com/office/officeart/2005/8/layout/radial6"/>
    <dgm:cxn modelId="{04789012-CD47-49F9-A79B-49E9C5516EF7}" srcId="{498C25DB-2DA7-4D7A-9E33-DB3E6131FCA6}" destId="{A2A953C3-8402-4CEA-9781-36F6F6189B36}" srcOrd="2" destOrd="0" parTransId="{FA1663DA-CEDA-421F-AC74-B1D13804A841}" sibTransId="{C200629F-438C-4E91-96C3-4EFE1E75E521}"/>
    <dgm:cxn modelId="{3BD093B5-EA09-4CB7-BD2E-4D3FB0205F1A}" type="presOf" srcId="{A2A953C3-8402-4CEA-9781-36F6F6189B36}" destId="{D9CF2C2A-E3FE-4BD2-BFE3-837FE1D8C30E}" srcOrd="0" destOrd="0" presId="urn:microsoft.com/office/officeart/2005/8/layout/radial6"/>
    <dgm:cxn modelId="{DAE02736-8C1B-4F48-AB17-552D88C47C71}" type="presOf" srcId="{9C4CE1B5-29F4-4E38-9F79-7E9B13814F06}" destId="{9B956C4A-64CB-43E6-B08B-8814B1DF6C3B}" srcOrd="0" destOrd="0" presId="urn:microsoft.com/office/officeart/2005/8/layout/radial6"/>
    <dgm:cxn modelId="{DA06CC39-8831-41BC-9F46-38230DA5233F}" type="presOf" srcId="{CB2CEA17-194D-4D7A-B952-D5CF5FE2E5EF}" destId="{DA210440-EC8B-462D-B0FB-023BEF267E14}" srcOrd="0" destOrd="0" presId="urn:microsoft.com/office/officeart/2005/8/layout/radial6"/>
    <dgm:cxn modelId="{E1245357-7BBC-481E-B773-63B6F5ABC43E}" type="presOf" srcId="{549D5ECF-8F38-4A95-81B4-8EBD11C36A30}" destId="{E0C321D0-6097-43E3-9220-965FCE60A45E}" srcOrd="0" destOrd="0" presId="urn:microsoft.com/office/officeart/2005/8/layout/radial6"/>
    <dgm:cxn modelId="{91EE9E7B-DAE9-4C49-84EF-87FA16068E65}" type="presOf" srcId="{B85DC9BB-515C-4A8D-AE44-5199F3D31C73}" destId="{738F3540-B2F0-42D7-9AE5-FF8B7BC01DC9}" srcOrd="0" destOrd="0" presId="urn:microsoft.com/office/officeart/2005/8/layout/radial6"/>
    <dgm:cxn modelId="{A3F9CFBF-F82A-4230-B765-06394BC24CB9}" type="presOf" srcId="{A13185D9-F2C0-4869-82CB-9450888E3D64}" destId="{A7BEF13E-7EFB-41C6-AA99-C1EAEDA0815F}" srcOrd="0" destOrd="0" presId="urn:microsoft.com/office/officeart/2005/8/layout/radial6"/>
    <dgm:cxn modelId="{40222C6E-8BBA-4D99-AA14-5C314C0DF94D}" srcId="{498C25DB-2DA7-4D7A-9E33-DB3E6131FCA6}" destId="{ECBA25B4-EB2A-41CA-B3E5-F545D83DECE1}" srcOrd="4" destOrd="0" parTransId="{16877E38-4853-4607-9813-5D7ED0FF538A}" sibTransId="{549D5ECF-8F38-4A95-81B4-8EBD11C36A30}"/>
    <dgm:cxn modelId="{D3CF4974-5FEE-4F01-9529-8D38DC28F2D4}" type="presOf" srcId="{B1308D59-E72A-4AA0-A33D-B1ABBCB52942}" destId="{41FD3CA1-527F-4DBF-A89A-72669C79C086}" srcOrd="0" destOrd="0" presId="urn:microsoft.com/office/officeart/2005/8/layout/radial6"/>
    <dgm:cxn modelId="{499E2A5C-13B8-46AA-A807-870466EE43F0}" srcId="{498C25DB-2DA7-4D7A-9E33-DB3E6131FCA6}" destId="{231BA64A-B87A-4772-96BE-6A4B3251F4AF}" srcOrd="1" destOrd="0" parTransId="{CD03F01C-9E97-40DE-B958-99687079ED2F}" sibTransId="{CB2CEA17-194D-4D7A-B952-D5CF5FE2E5EF}"/>
    <dgm:cxn modelId="{531C2E9C-E5E4-4298-81F3-977042A6E6A6}" type="presOf" srcId="{C200629F-438C-4E91-96C3-4EFE1E75E521}" destId="{6DD28E69-A8D2-486F-8B13-A015AFA96F1F}" srcOrd="0" destOrd="0" presId="urn:microsoft.com/office/officeart/2005/8/layout/radial6"/>
    <dgm:cxn modelId="{B0DC8887-6655-4706-877F-469FA716652A}" type="presOf" srcId="{498C25DB-2DA7-4D7A-9E33-DB3E6131FCA6}" destId="{227D0C4A-6616-4DA8-ACA9-A06698F149EB}" srcOrd="0" destOrd="0" presId="urn:microsoft.com/office/officeart/2005/8/layout/radial6"/>
    <dgm:cxn modelId="{F007E6D3-855F-454C-A3D8-B084BC960E95}" type="presOf" srcId="{56D4956E-307C-4D5A-B56D-502D119F74B3}" destId="{A9E349F1-5C95-4A53-9632-8AA512F79AD2}" srcOrd="0" destOrd="0" presId="urn:microsoft.com/office/officeart/2005/8/layout/radial6"/>
    <dgm:cxn modelId="{6593263F-564C-4598-90E7-591398FF8896}" type="presOf" srcId="{73DDFE97-B9C4-429A-B443-82040BD4FAFD}" destId="{D90D29E4-21D8-41DB-945B-6FD5F284FAC9}" srcOrd="0" destOrd="0" presId="urn:microsoft.com/office/officeart/2005/8/layout/radial6"/>
    <dgm:cxn modelId="{B45E1CB0-857B-43E1-8D89-F74587B97329}" type="presOf" srcId="{B81855C7-7604-4A0B-A605-69080BA86242}" destId="{44662B46-DF78-49B9-BD0C-1542190AC7C1}" srcOrd="0" destOrd="0" presId="urn:microsoft.com/office/officeart/2005/8/layout/radial6"/>
    <dgm:cxn modelId="{F785418A-C3BC-423F-A3E8-16280F744D6A}" type="presOf" srcId="{ECBA25B4-EB2A-41CA-B3E5-F545D83DECE1}" destId="{6DEA414B-9BD1-4F18-A5FB-D1602B6660CC}" srcOrd="0" destOrd="0" presId="urn:microsoft.com/office/officeart/2005/8/layout/radial6"/>
    <dgm:cxn modelId="{C250B74D-7F9F-4282-A282-59DAE9B97971}" srcId="{498C25DB-2DA7-4D7A-9E33-DB3E6131FCA6}" destId="{87A1FF62-0261-433C-8BFB-7340DAAA5349}" srcOrd="6" destOrd="0" parTransId="{ABEAE4AD-4B6D-4313-AE99-536D04759C04}" sibTransId="{73DDFE97-B9C4-429A-B443-82040BD4FAFD}"/>
    <dgm:cxn modelId="{50C47696-0FCA-44E4-BCC6-4E07F6710483}" srcId="{B81855C7-7604-4A0B-A605-69080BA86242}" destId="{498C25DB-2DA7-4D7A-9E33-DB3E6131FCA6}" srcOrd="0" destOrd="0" parTransId="{ECC35B97-1FCD-41C4-ADFF-D20A2DB9E4DA}" sibTransId="{889568E6-0A5B-4972-8315-2429CCA1B9C1}"/>
    <dgm:cxn modelId="{1528D8AF-A4F6-4548-9ADB-B36A063FA2CF}" srcId="{498C25DB-2DA7-4D7A-9E33-DB3E6131FCA6}" destId="{56D4956E-307C-4D5A-B56D-502D119F74B3}" srcOrd="5" destOrd="0" parTransId="{1D7918E0-9474-4F31-92F4-A423BBF29393}" sibTransId="{2393BF39-9C7F-4352-A813-61D5C9C7B557}"/>
    <dgm:cxn modelId="{CBCE0D54-740A-417A-9770-A7F2BA6F15B6}" type="presOf" srcId="{2393BF39-9C7F-4352-A813-61D5C9C7B557}" destId="{ADF4724B-3C30-4FD6-88E5-1D167CAB74B2}" srcOrd="0" destOrd="0" presId="urn:microsoft.com/office/officeart/2005/8/layout/radial6"/>
    <dgm:cxn modelId="{D38F75D6-0DC7-4953-969C-55EDE73B9D0C}" srcId="{498C25DB-2DA7-4D7A-9E33-DB3E6131FCA6}" destId="{B1308D59-E72A-4AA0-A33D-B1ABBCB52942}" srcOrd="3" destOrd="0" parTransId="{7826D56E-4641-4C60-911C-A1F51C75B026}" sibTransId="{9C4CE1B5-29F4-4E38-9F79-7E9B13814F06}"/>
    <dgm:cxn modelId="{81E088BA-BAC2-49FF-8E1B-E5C33E5FBD97}" type="presParOf" srcId="{44662B46-DF78-49B9-BD0C-1542190AC7C1}" destId="{227D0C4A-6616-4DA8-ACA9-A06698F149EB}" srcOrd="0" destOrd="0" presId="urn:microsoft.com/office/officeart/2005/8/layout/radial6"/>
    <dgm:cxn modelId="{BA30EA3A-8681-446C-ACF9-3577F79931ED}" type="presParOf" srcId="{44662B46-DF78-49B9-BD0C-1542190AC7C1}" destId="{A7BEF13E-7EFB-41C6-AA99-C1EAEDA0815F}" srcOrd="1" destOrd="0" presId="urn:microsoft.com/office/officeart/2005/8/layout/radial6"/>
    <dgm:cxn modelId="{7EE19D14-82FE-473C-834B-991515576485}" type="presParOf" srcId="{44662B46-DF78-49B9-BD0C-1542190AC7C1}" destId="{0CCA2D6C-D53E-4225-A93D-2F07FDC1D220}" srcOrd="2" destOrd="0" presId="urn:microsoft.com/office/officeart/2005/8/layout/radial6"/>
    <dgm:cxn modelId="{8FD9405E-5B42-4C4C-96EB-F47C5B68C96A}" type="presParOf" srcId="{44662B46-DF78-49B9-BD0C-1542190AC7C1}" destId="{738F3540-B2F0-42D7-9AE5-FF8B7BC01DC9}" srcOrd="3" destOrd="0" presId="urn:microsoft.com/office/officeart/2005/8/layout/radial6"/>
    <dgm:cxn modelId="{48E42643-2AB6-4064-9297-D9F423ACD963}" type="presParOf" srcId="{44662B46-DF78-49B9-BD0C-1542190AC7C1}" destId="{721E4D25-E4FD-4AAE-9A47-E1FDDAAEA82C}" srcOrd="4" destOrd="0" presId="urn:microsoft.com/office/officeart/2005/8/layout/radial6"/>
    <dgm:cxn modelId="{E31C4C13-7C55-486A-AA12-5AED8D7A03D6}" type="presParOf" srcId="{44662B46-DF78-49B9-BD0C-1542190AC7C1}" destId="{FDC01706-BE24-433E-BF55-70D611411CD3}" srcOrd="5" destOrd="0" presId="urn:microsoft.com/office/officeart/2005/8/layout/radial6"/>
    <dgm:cxn modelId="{0C560422-3A9C-4021-8FF8-60D0EC471FF4}" type="presParOf" srcId="{44662B46-DF78-49B9-BD0C-1542190AC7C1}" destId="{DA210440-EC8B-462D-B0FB-023BEF267E14}" srcOrd="6" destOrd="0" presId="urn:microsoft.com/office/officeart/2005/8/layout/radial6"/>
    <dgm:cxn modelId="{52096F32-D774-4622-B6ED-70CC28040C85}" type="presParOf" srcId="{44662B46-DF78-49B9-BD0C-1542190AC7C1}" destId="{D9CF2C2A-E3FE-4BD2-BFE3-837FE1D8C30E}" srcOrd="7" destOrd="0" presId="urn:microsoft.com/office/officeart/2005/8/layout/radial6"/>
    <dgm:cxn modelId="{72624561-0E05-4F76-A1BB-E6C3638C3863}" type="presParOf" srcId="{44662B46-DF78-49B9-BD0C-1542190AC7C1}" destId="{CE69B3C4-1658-4169-BCC9-860E3C9388DF}" srcOrd="8" destOrd="0" presId="urn:microsoft.com/office/officeart/2005/8/layout/radial6"/>
    <dgm:cxn modelId="{B8ED3FC0-9E9D-4482-ABA9-2589B686BA74}" type="presParOf" srcId="{44662B46-DF78-49B9-BD0C-1542190AC7C1}" destId="{6DD28E69-A8D2-486F-8B13-A015AFA96F1F}" srcOrd="9" destOrd="0" presId="urn:microsoft.com/office/officeart/2005/8/layout/radial6"/>
    <dgm:cxn modelId="{4F7E49D6-2C51-45F4-B08A-60B65B9C136B}" type="presParOf" srcId="{44662B46-DF78-49B9-BD0C-1542190AC7C1}" destId="{41FD3CA1-527F-4DBF-A89A-72669C79C086}" srcOrd="10" destOrd="0" presId="urn:microsoft.com/office/officeart/2005/8/layout/radial6"/>
    <dgm:cxn modelId="{D647C256-A302-463D-9EAD-49C7CC3C6B49}" type="presParOf" srcId="{44662B46-DF78-49B9-BD0C-1542190AC7C1}" destId="{6F0FD663-1BCC-480C-B03F-84F5726E30CB}" srcOrd="11" destOrd="0" presId="urn:microsoft.com/office/officeart/2005/8/layout/radial6"/>
    <dgm:cxn modelId="{0C9BF4FC-C602-4C95-BFDB-C9AFFF5AD9E7}" type="presParOf" srcId="{44662B46-DF78-49B9-BD0C-1542190AC7C1}" destId="{9B956C4A-64CB-43E6-B08B-8814B1DF6C3B}" srcOrd="12" destOrd="0" presId="urn:microsoft.com/office/officeart/2005/8/layout/radial6"/>
    <dgm:cxn modelId="{83048050-237A-4C4C-A185-1F89803E128A}" type="presParOf" srcId="{44662B46-DF78-49B9-BD0C-1542190AC7C1}" destId="{6DEA414B-9BD1-4F18-A5FB-D1602B6660CC}" srcOrd="13" destOrd="0" presId="urn:microsoft.com/office/officeart/2005/8/layout/radial6"/>
    <dgm:cxn modelId="{02BFAF71-8615-4F7A-A4E8-0B6E1DD88A78}" type="presParOf" srcId="{44662B46-DF78-49B9-BD0C-1542190AC7C1}" destId="{729720AD-9470-4E0C-9F12-45A405D04AD2}" srcOrd="14" destOrd="0" presId="urn:microsoft.com/office/officeart/2005/8/layout/radial6"/>
    <dgm:cxn modelId="{E7E5710D-16BF-4A2F-B603-F536B6B371B8}" type="presParOf" srcId="{44662B46-DF78-49B9-BD0C-1542190AC7C1}" destId="{E0C321D0-6097-43E3-9220-965FCE60A45E}" srcOrd="15" destOrd="0" presId="urn:microsoft.com/office/officeart/2005/8/layout/radial6"/>
    <dgm:cxn modelId="{1D9BB33F-C7E1-4DBA-B403-E2B1F558A046}" type="presParOf" srcId="{44662B46-DF78-49B9-BD0C-1542190AC7C1}" destId="{A9E349F1-5C95-4A53-9632-8AA512F79AD2}" srcOrd="16" destOrd="0" presId="urn:microsoft.com/office/officeart/2005/8/layout/radial6"/>
    <dgm:cxn modelId="{A302F848-7611-47F9-86EB-55D8AAB089DC}" type="presParOf" srcId="{44662B46-DF78-49B9-BD0C-1542190AC7C1}" destId="{2B9B27F1-697D-4894-83AB-F0C670FD4D97}" srcOrd="17" destOrd="0" presId="urn:microsoft.com/office/officeart/2005/8/layout/radial6"/>
    <dgm:cxn modelId="{C1DE9DE2-4553-4D86-B618-09A8769BA2D2}" type="presParOf" srcId="{44662B46-DF78-49B9-BD0C-1542190AC7C1}" destId="{ADF4724B-3C30-4FD6-88E5-1D167CAB74B2}" srcOrd="18" destOrd="0" presId="urn:microsoft.com/office/officeart/2005/8/layout/radial6"/>
    <dgm:cxn modelId="{20255481-C344-4D83-AE87-F80AD05B2AB5}" type="presParOf" srcId="{44662B46-DF78-49B9-BD0C-1542190AC7C1}" destId="{E5629559-664D-46A0-8ED5-8DE9EA74ADFF}" srcOrd="19" destOrd="0" presId="urn:microsoft.com/office/officeart/2005/8/layout/radial6"/>
    <dgm:cxn modelId="{DADB68CD-2EAA-4855-8F98-883F531E4492}" type="presParOf" srcId="{44662B46-DF78-49B9-BD0C-1542190AC7C1}" destId="{5A6F1DBC-390B-4AA0-8CEB-3517722018A6}" srcOrd="20" destOrd="0" presId="urn:microsoft.com/office/officeart/2005/8/layout/radial6"/>
    <dgm:cxn modelId="{6C4682AA-ED3B-454B-924F-7D5CD8AFD3F1}" type="presParOf" srcId="{44662B46-DF78-49B9-BD0C-1542190AC7C1}" destId="{D90D29E4-21D8-41DB-945B-6FD5F284FAC9}" srcOrd="21" destOrd="0" presId="urn:microsoft.com/office/officeart/2005/8/layout/radial6"/>
  </dgm:cxnLst>
  <dgm:bg>
    <a:blipFill>
      <a:blip xmlns:r="http://schemas.openxmlformats.org/officeDocument/2006/relationships" r:embed="rId1"/>
      <a:stretch>
        <a:fillRect/>
      </a:stretch>
    </a:blipFill>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9"/>
                                        </p:tgtEl>
                                        <p:attrNameLst>
                                          <p:attrName>style.visibility</p:attrName>
                                        </p:attrNameLst>
                                      </p:cBhvr>
                                      <p:to>
                                        <p:strVal val="visible"/>
                                      </p:to>
                                    </p:set>
                                    <p:anim calcmode="lin" valueType="num">
                                      <p:cBhvr additive="base">
                                        <p:cTn id="13" dur="500" fill="hold"/>
                                        <p:tgtEl>
                                          <p:spTgt spid="17409"/>
                                        </p:tgtEl>
                                        <p:attrNameLst>
                                          <p:attrName>ppt_x</p:attrName>
                                        </p:attrNameLst>
                                      </p:cBhvr>
                                      <p:tavLst>
                                        <p:tav tm="0">
                                          <p:val>
                                            <p:strVal val="#ppt_x"/>
                                          </p:val>
                                        </p:tav>
                                        <p:tav tm="100000">
                                          <p:val>
                                            <p:strVal val="#ppt_x"/>
                                          </p:val>
                                        </p:tav>
                                      </p:tavLst>
                                    </p:anim>
                                    <p:anim calcmode="lin" valueType="num">
                                      <p:cBhvr additive="base">
                                        <p:cTn id="14"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P spid="1740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2433935"/>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4.Target Audience :- pulse polio- 5 years children ,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Rectangle 1"/>
          <p:cNvSpPr>
            <a:spLocks noChangeArrowheads="1"/>
          </p:cNvSpPr>
          <p:nvPr/>
        </p:nvSpPr>
        <p:spPr bwMode="auto">
          <a:xfrm>
            <a:off x="914400" y="4034135"/>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Blood donation </a:t>
            </a:r>
            <a:r>
              <a:rPr kumimoji="0" lang="en-US" sz="2400" b="1" i="0" u="none" strike="noStrike" cap="none" normalizeH="0" baseline="0" dirty="0" smtClean="0">
                <a:ln>
                  <a:noFill/>
                </a:ln>
                <a:solidFill>
                  <a:schemeClr val="bg1"/>
                </a:solidFill>
                <a:effectLst/>
                <a:latin typeface="Calibri"/>
                <a:ea typeface="Calibri" pitchFamily="34" charset="0"/>
                <a:cs typeface="Times New Roman" pitchFamily="18" charset="0"/>
              </a:rPr>
              <a:t>–</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18 years old</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1519535"/>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5.Type of copy:- hard sell copy-</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TextBox 3"/>
          <p:cNvSpPr txBox="1"/>
          <p:nvPr/>
        </p:nvSpPr>
        <p:spPr>
          <a:xfrm>
            <a:off x="1295400" y="2755880"/>
            <a:ext cx="6400800" cy="3416320"/>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latin typeface="Aharoni" pitchFamily="2" charset="-79"/>
                <a:cs typeface="Aharoni" pitchFamily="2" charset="-79"/>
              </a:rPr>
              <a:t>Mostly hard sell copy is used to convey the social message to the audience. The ad may highlight the negative aspects of certain customs, traditions, or practices. For instance, an anti-noise pollution campaign can highlight the negative aspects of noise on the society and on the environment.</a:t>
            </a:r>
          </a:p>
          <a:p>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5"/>
            <a:ext cx="9144000" cy="6856885"/>
          </a:xfrm>
        </p:spPr>
      </p:pic>
      <p:sp>
        <p:nvSpPr>
          <p:cNvPr id="17409" name="Rectangle 1"/>
          <p:cNvSpPr>
            <a:spLocks noChangeArrowheads="1"/>
          </p:cNvSpPr>
          <p:nvPr/>
        </p:nvSpPr>
        <p:spPr bwMode="auto">
          <a:xfrm>
            <a:off x="838200" y="1066800"/>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6.Sponsors of social advertising- Any one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TextBox 3"/>
          <p:cNvSpPr txBox="1"/>
          <p:nvPr/>
        </p:nvSpPr>
        <p:spPr>
          <a:xfrm>
            <a:off x="1219200" y="2286000"/>
            <a:ext cx="7162800" cy="3785652"/>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400" dirty="0" smtClean="0">
                <a:latin typeface="Aharoni" pitchFamily="2" charset="-79"/>
                <a:cs typeface="Aharoni" pitchFamily="2" charset="-79"/>
              </a:rPr>
              <a:t>Anyone who has the funds and the inclination towards social good can undertake social advertising. Normally, large business firms like the Tata Group Also NGOs and </a:t>
            </a:r>
            <a:r>
              <a:rPr lang="en-US" sz="2400" dirty="0" err="1" smtClean="0">
                <a:latin typeface="Aharoni" pitchFamily="2" charset="-79"/>
                <a:cs typeface="Aharoni" pitchFamily="2" charset="-79"/>
              </a:rPr>
              <a:t>Govt</a:t>
            </a:r>
            <a:endParaRPr lang="en-US" sz="2400" dirty="0" smtClean="0">
              <a:latin typeface="Aharoni" pitchFamily="2" charset="-79"/>
              <a:cs typeface="Aharoni" pitchFamily="2" charset="-79"/>
            </a:endParaRPr>
          </a:p>
          <a:p>
            <a:r>
              <a:rPr lang="en-US" sz="2400" dirty="0" smtClean="0">
                <a:latin typeface="Aharoni" pitchFamily="2" charset="-79"/>
                <a:cs typeface="Aharoni" pitchFamily="2" charset="-79"/>
              </a:rPr>
              <a:t>organisations undertake public service advertising campaigns </a:t>
            </a:r>
          </a:p>
          <a:p>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smtClean="0">
              <a:latin typeface="Aharoni" pitchFamily="2" charset="-79"/>
              <a:cs typeface="Aharoni" pitchFamily="2" charset="-79"/>
            </a:endParaRPr>
          </a:p>
          <a:p>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1066800"/>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7 Example :- Pulse polio campaign</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TextBox 3"/>
          <p:cNvSpPr txBox="1"/>
          <p:nvPr/>
        </p:nvSpPr>
        <p:spPr>
          <a:xfrm>
            <a:off x="914400" y="1828800"/>
            <a:ext cx="7543800" cy="3693319"/>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latin typeface="Aharoni" pitchFamily="2" charset="-79"/>
                <a:cs typeface="Aharoni" pitchFamily="2" charset="-79"/>
              </a:rPr>
              <a:t>The social advertising can be</a:t>
            </a:r>
          </a:p>
          <a:p>
            <a:r>
              <a:rPr lang="en-US" b="1" dirty="0" smtClean="0">
                <a:latin typeface="Aharoni" pitchFamily="2" charset="-79"/>
                <a:cs typeface="Aharoni" pitchFamily="2" charset="-79"/>
              </a:rPr>
              <a:t>classified into two groups as follows: @ Public Service Campaigns: Public service advertising deals</a:t>
            </a:r>
            <a:endParaRPr lang="en-US" dirty="0" smtClean="0">
              <a:latin typeface="Aharoni" pitchFamily="2" charset="-79"/>
              <a:cs typeface="Aharoni" pitchFamily="2" charset="-79"/>
            </a:endParaRPr>
          </a:p>
          <a:p>
            <a:r>
              <a:rPr lang="en-US" dirty="0" smtClean="0">
                <a:latin typeface="Aharoni" pitchFamily="2" charset="-79"/>
                <a:cs typeface="Aharoni" pitchFamily="2" charset="-79"/>
              </a:rPr>
              <a:t>with social and cultural issues. Such issues are dealt with the intention of improving public welfare. Examples of such public welfare campaigns include:</a:t>
            </a:r>
          </a:p>
          <a:p>
            <a:r>
              <a:rPr lang="en-US" dirty="0" smtClean="0">
                <a:latin typeface="Aharoni" pitchFamily="2" charset="-79"/>
                <a:cs typeface="Aharoni" pitchFamily="2" charset="-79"/>
              </a:rPr>
              <a:t>Anti-drugs/anti-smoking campaigns. Literacy campaign. Anti-noise or dirt pollution campaign. Family planning/welfare campaigns.</a:t>
            </a:r>
          </a:p>
          <a:p>
            <a:r>
              <a:rPr lang="en-US" dirty="0" smtClean="0">
                <a:latin typeface="Aharoni" pitchFamily="2" charset="-79"/>
                <a:cs typeface="Aharoni" pitchFamily="2" charset="-79"/>
              </a:rPr>
              <a:t>Concern for the girl child campaign. Anti-dowry and anti-child marriages campaign.</a:t>
            </a:r>
          </a:p>
          <a:p>
            <a:r>
              <a:rPr lang="en-US" dirty="0" smtClean="0">
                <a:latin typeface="Aharoni" pitchFamily="2" charset="-79"/>
                <a:cs typeface="Aharoni" pitchFamily="2" charset="-79"/>
              </a:rPr>
              <a:t>Child immunization campaigns,</a:t>
            </a:r>
          </a:p>
          <a:p>
            <a:r>
              <a:rPr lang="en-US" dirty="0" smtClean="0">
                <a:latin typeface="Aharoni" pitchFamily="2" charset="-79"/>
                <a:cs typeface="Aharoni" pitchFamily="2" charset="-79"/>
              </a:rPr>
              <a:t/>
            </a:r>
            <a:br>
              <a:rPr lang="en-US" dirty="0" smtClean="0">
                <a:latin typeface="Aharoni" pitchFamily="2" charset="-79"/>
                <a:cs typeface="Aharoni" pitchFamily="2" charset="-79"/>
              </a:rPr>
            </a:br>
            <a:endParaRPr lang="en-US"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609600" y="685800"/>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8.Media used:- TV. Newspaper, Radio, poster, etc.</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9" name="TextBox 8"/>
          <p:cNvSpPr txBox="1"/>
          <p:nvPr/>
        </p:nvSpPr>
        <p:spPr>
          <a:xfrm>
            <a:off x="1219200" y="1676400"/>
            <a:ext cx="7010400" cy="4401205"/>
          </a:xfrm>
          <a:prstGeom prst="rect">
            <a:avLst/>
          </a:prstGeom>
          <a:solidFill>
            <a:schemeClr val="accent2"/>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dirty="0" smtClean="0">
                <a:latin typeface="Aharoni" pitchFamily="2" charset="-79"/>
                <a:cs typeface="Aharoni" pitchFamily="2" charset="-79"/>
              </a:rPr>
              <a:t>Any media can be used that can reach the target</a:t>
            </a:r>
          </a:p>
          <a:p>
            <a:r>
              <a:rPr lang="en-US" sz="2800" dirty="0" smtClean="0">
                <a:latin typeface="Aharoni" pitchFamily="2" charset="-79"/>
                <a:cs typeface="Aharoni" pitchFamily="2" charset="-79"/>
              </a:rPr>
              <a:t>audience. For instance, a campaign on "Don't Drink &amp; Drive can be placed in any possible media such as radio, newspapers, magazines, TV, outdoor, etc. The media-mix depends on the</a:t>
            </a:r>
          </a:p>
          <a:p>
            <a:r>
              <a:rPr lang="en-US" sz="2800" dirty="0" smtClean="0">
                <a:latin typeface="Aharoni" pitchFamily="2" charset="-79"/>
                <a:cs typeface="Aharoni" pitchFamily="2" charset="-79"/>
              </a:rPr>
              <a:t>availability of funds with the sponsor.</a:t>
            </a:r>
          </a:p>
          <a:p>
            <a:r>
              <a:rPr lang="en-US" sz="2800" dirty="0" smtClean="0">
                <a:latin typeface="Aharoni" pitchFamily="2" charset="-79"/>
                <a:cs typeface="Aharoni" pitchFamily="2" charset="-79"/>
              </a:rPr>
              <a:t/>
            </a:r>
            <a:br>
              <a:rPr lang="en-US" sz="2800" dirty="0" smtClean="0">
                <a:latin typeface="Aharoni" pitchFamily="2" charset="-79"/>
                <a:cs typeface="Aharoni" pitchFamily="2" charset="-79"/>
              </a:rPr>
            </a:br>
            <a:endParaRPr lang="en-US" sz="28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r>
              <a:rPr lang="en-US" sz="3600" dirty="0" smtClean="0">
                <a:hlinkClick r:id="rId3"/>
              </a:rPr>
              <a:t>https://forms.gle/U4Da9ykpniL3tpCdA</a:t>
            </a:r>
            <a:endParaRPr lang="en-US" sz="3600" dirty="0" smtClean="0"/>
          </a:p>
          <a:p>
            <a:endParaRPr lang="en-US" sz="3600" dirty="0" smtClean="0"/>
          </a:p>
          <a:p>
            <a:pPr algn="ctr"/>
            <a:r>
              <a:rPr lang="en-US" sz="3600" smtClean="0">
                <a:solidFill>
                  <a:schemeClr val="bg1"/>
                </a:solidFill>
              </a:rPr>
              <a:t>(</a:t>
            </a: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997803"/>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888153"/>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solidFill>
                  <a:schemeClr val="bg1"/>
                </a:solidFill>
                <a:latin typeface="Aharoni" pitchFamily="2" charset="-79"/>
                <a:cs typeface="Aharoni" pitchFamily="2" charset="-79"/>
              </a:rPr>
              <a:t>Definition:-</a:t>
            </a:r>
            <a:r>
              <a:rPr lang="en-US" sz="2400" dirty="0" smtClean="0">
                <a:solidFill>
                  <a:srgbClr val="FF0000"/>
                </a:solidFill>
                <a:latin typeface="Aharoni" pitchFamily="2" charset="-79"/>
                <a:cs typeface="Aharoni" pitchFamily="2" charset="-79"/>
              </a:rPr>
              <a:t>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t>
            </a:r>
            <a:r>
              <a:rPr lang="en-US" sz="2400" dirty="0" smtClean="0">
                <a:solidFill>
                  <a:schemeClr val="bg1"/>
                </a:solidFill>
              </a:rPr>
              <a:t>American Marketing </a:t>
            </a:r>
          </a:p>
          <a:p>
            <a:r>
              <a:rPr lang="en-US" sz="2400" dirty="0" smtClean="0">
                <a:solidFill>
                  <a:schemeClr val="bg1"/>
                </a:solidFill>
              </a:rPr>
              <a:t>                                                                             Association)</a:t>
            </a:r>
          </a:p>
          <a:p>
            <a:r>
              <a:rPr lang="en-US" sz="2400" dirty="0" smtClean="0">
                <a:solidFill>
                  <a:schemeClr val="bg1"/>
                </a:solidFill>
              </a:rPr>
              <a:t>                              “Any </a:t>
            </a:r>
            <a:r>
              <a:rPr lang="en-US" sz="2400" b="1" u="sng" dirty="0" smtClean="0">
                <a:solidFill>
                  <a:srgbClr val="FFFF00"/>
                </a:solidFill>
              </a:rPr>
              <a:t>paid form</a:t>
            </a:r>
            <a:r>
              <a:rPr lang="en-US" sz="2400" u="sng" dirty="0" smtClean="0">
                <a:solidFill>
                  <a:srgbClr val="FFFF00"/>
                </a:solidFill>
              </a:rPr>
              <a:t> </a:t>
            </a:r>
            <a:r>
              <a:rPr lang="en-US" sz="2400" dirty="0" smtClean="0">
                <a:solidFill>
                  <a:schemeClr val="bg1"/>
                </a:solidFill>
              </a:rPr>
              <a:t>of</a:t>
            </a:r>
            <a:r>
              <a:rPr lang="en-US" sz="2400" dirty="0" smtClean="0"/>
              <a:t>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a:t>
            </a:r>
            <a:r>
              <a:rPr lang="en-US" sz="2400" dirty="0" smtClean="0">
                <a:solidFill>
                  <a:schemeClr val="bg1"/>
                </a:solidFill>
              </a:rPr>
              <a:t>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solidFill>
                  <a:schemeClr val="bg1"/>
                </a:solidFill>
              </a:rPr>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909935"/>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Q.5 Pro bono advertising ? </a:t>
            </a:r>
            <a:endParaRPr lang="en-US" sz="2400" dirty="0"/>
          </a:p>
        </p:txBody>
      </p:sp>
      <p:pic>
        <p:nvPicPr>
          <p:cNvPr id="1026" name="Picture 2" descr="C:\Users\DELL\Pictures\corona virus.jpg"/>
          <p:cNvPicPr>
            <a:picLocks noChangeAspect="1" noChangeArrowheads="1"/>
          </p:cNvPicPr>
          <p:nvPr/>
        </p:nvPicPr>
        <p:blipFill>
          <a:blip r:embed="rId3"/>
          <a:srcRect/>
          <a:stretch>
            <a:fillRect/>
          </a:stretch>
        </p:blipFill>
        <p:spPr bwMode="auto">
          <a:xfrm>
            <a:off x="304800" y="1676400"/>
            <a:ext cx="4793226" cy="1981200"/>
          </a:xfrm>
          <a:prstGeom prst="rect">
            <a:avLst/>
          </a:prstGeom>
          <a:noFill/>
        </p:spPr>
      </p:pic>
      <p:pic>
        <p:nvPicPr>
          <p:cNvPr id="1027" name="Picture 3" descr="C:\Users\DELL\Pictures\save environmnet.jpg"/>
          <p:cNvPicPr>
            <a:picLocks noChangeAspect="1" noChangeArrowheads="1"/>
          </p:cNvPicPr>
          <p:nvPr/>
        </p:nvPicPr>
        <p:blipFill>
          <a:blip r:embed="rId4"/>
          <a:srcRect/>
          <a:stretch>
            <a:fillRect/>
          </a:stretch>
        </p:blipFill>
        <p:spPr bwMode="auto">
          <a:xfrm>
            <a:off x="5410200" y="1554480"/>
            <a:ext cx="3200400" cy="2407920"/>
          </a:xfrm>
          <a:prstGeom prst="rect">
            <a:avLst/>
          </a:prstGeom>
          <a:noFill/>
        </p:spPr>
      </p:pic>
      <p:pic>
        <p:nvPicPr>
          <p:cNvPr id="1028" name="Picture 4" descr="C:\Users\DELL\Pictures\save water.jpg"/>
          <p:cNvPicPr>
            <a:picLocks noChangeAspect="1" noChangeArrowheads="1"/>
          </p:cNvPicPr>
          <p:nvPr/>
        </p:nvPicPr>
        <p:blipFill>
          <a:blip r:embed="rId5"/>
          <a:srcRect/>
          <a:stretch>
            <a:fillRect/>
          </a:stretch>
        </p:blipFill>
        <p:spPr bwMode="auto">
          <a:xfrm>
            <a:off x="5334000" y="4714875"/>
            <a:ext cx="3400957" cy="1914525"/>
          </a:xfrm>
          <a:prstGeom prst="rect">
            <a:avLst/>
          </a:prstGeom>
          <a:noFill/>
        </p:spPr>
      </p:pic>
      <p:pic>
        <p:nvPicPr>
          <p:cNvPr id="1029" name="Picture 5" descr="C:\Users\DELL\Pictures\plus polio.jpg"/>
          <p:cNvPicPr>
            <a:picLocks noChangeAspect="1" noChangeArrowheads="1"/>
          </p:cNvPicPr>
          <p:nvPr/>
        </p:nvPicPr>
        <p:blipFill>
          <a:blip r:embed="rId6"/>
          <a:srcRect/>
          <a:stretch>
            <a:fillRect/>
          </a:stretch>
        </p:blipFill>
        <p:spPr bwMode="auto">
          <a:xfrm>
            <a:off x="533400" y="4495800"/>
            <a:ext cx="4290646" cy="198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 calcmode="lin" valueType="num">
                                      <p:cBhvr additive="base">
                                        <p:cTn id="17" dur="500" fill="hold"/>
                                        <p:tgtEl>
                                          <p:spTgt spid="1027"/>
                                        </p:tgtEl>
                                        <p:attrNameLst>
                                          <p:attrName>ppt_x</p:attrName>
                                        </p:attrNameLst>
                                      </p:cBhvr>
                                      <p:tavLst>
                                        <p:tav tm="0">
                                          <p:val>
                                            <p:strVal val="#ppt_x"/>
                                          </p:val>
                                        </p:tav>
                                        <p:tav tm="100000">
                                          <p:val>
                                            <p:strVal val="#ppt_x"/>
                                          </p:val>
                                        </p:tav>
                                      </p:tavLst>
                                    </p:anim>
                                    <p:anim calcmode="lin" valueType="num">
                                      <p:cBhvr additive="base">
                                        <p:cTn id="18"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29"/>
                                        </p:tgtEl>
                                        <p:attrNameLst>
                                          <p:attrName>style.visibility</p:attrName>
                                        </p:attrNameLst>
                                      </p:cBhvr>
                                      <p:to>
                                        <p:strVal val="visible"/>
                                      </p:to>
                                    </p:set>
                                    <p:anim calcmode="lin" valueType="num">
                                      <p:cBhvr additive="base">
                                        <p:cTn id="23" dur="500" fill="hold"/>
                                        <p:tgtEl>
                                          <p:spTgt spid="1029"/>
                                        </p:tgtEl>
                                        <p:attrNameLst>
                                          <p:attrName>ppt_x</p:attrName>
                                        </p:attrNameLst>
                                      </p:cBhvr>
                                      <p:tavLst>
                                        <p:tav tm="0">
                                          <p:val>
                                            <p:strVal val="#ppt_x"/>
                                          </p:val>
                                        </p:tav>
                                        <p:tav tm="100000">
                                          <p:val>
                                            <p:strVal val="#ppt_x"/>
                                          </p:val>
                                        </p:tav>
                                      </p:tavLst>
                                    </p:anim>
                                    <p:anim calcmode="lin" valueType="num">
                                      <p:cBhvr additive="base">
                                        <p:cTn id="24"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28"/>
                                        </p:tgtEl>
                                        <p:attrNameLst>
                                          <p:attrName>style.visibility</p:attrName>
                                        </p:attrNameLst>
                                      </p:cBhvr>
                                      <p:to>
                                        <p:strVal val="visible"/>
                                      </p:to>
                                    </p:set>
                                    <p:anim calcmode="lin" valueType="num">
                                      <p:cBhvr additive="base">
                                        <p:cTn id="29" dur="500" fill="hold"/>
                                        <p:tgtEl>
                                          <p:spTgt spid="1028"/>
                                        </p:tgtEl>
                                        <p:attrNameLst>
                                          <p:attrName>ppt_x</p:attrName>
                                        </p:attrNameLst>
                                      </p:cBhvr>
                                      <p:tavLst>
                                        <p:tav tm="0">
                                          <p:val>
                                            <p:strVal val="#ppt_x"/>
                                          </p:val>
                                        </p:tav>
                                        <p:tav tm="100000">
                                          <p:val>
                                            <p:strVal val="#ppt_x"/>
                                          </p:val>
                                        </p:tav>
                                      </p:tavLst>
                                    </p:anim>
                                    <p:anim calcmode="lin" valueType="num">
                                      <p:cBhvr additive="base">
                                        <p:cTn id="30"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457200" y="986135"/>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Q.5 Pro bono advertising ? </a:t>
            </a:r>
            <a:endParaRPr lang="en-US" sz="2400" dirty="0"/>
          </a:p>
        </p:txBody>
      </p:sp>
      <p:sp>
        <p:nvSpPr>
          <p:cNvPr id="15361" name="Rectangle 1"/>
          <p:cNvSpPr>
            <a:spLocks noChangeArrowheads="1"/>
          </p:cNvSpPr>
          <p:nvPr/>
        </p:nvSpPr>
        <p:spPr bwMode="auto">
          <a:xfrm>
            <a:off x="457200" y="2187476"/>
            <a:ext cx="7391400" cy="2308324"/>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dobe Garamond Pro Bold" pitchFamily="18" charset="0"/>
                <a:ea typeface="Calibri" pitchFamily="34" charset="0"/>
                <a:cs typeface="Times New Roman" pitchFamily="18" charset="0"/>
              </a:rPr>
              <a:t>Meaning:- </a:t>
            </a:r>
            <a:endParaRPr kumimoji="0" lang="en-US" sz="2400" b="0" i="0" u="none" strike="noStrike" cap="none" normalizeH="0" baseline="0" dirty="0" smtClean="0">
              <a:ln>
                <a:noFill/>
              </a:ln>
              <a:solidFill>
                <a:schemeClr val="tx1"/>
              </a:solidFill>
              <a:effectLst/>
              <a:latin typeface="Adobe Garamond Pro Bold" pitchFamily="18" charset="0"/>
              <a:cs typeface="Arial" pitchFamily="34" charset="0"/>
            </a:endParaRPr>
          </a:p>
          <a:p>
            <a:r>
              <a:rPr lang="en-US" sz="2400" b="1" dirty="0" smtClean="0"/>
              <a:t>It is also called as Social advertising/ Public services advertising.</a:t>
            </a:r>
            <a:endParaRPr lang="en-US" sz="2400" dirty="0" smtClean="0"/>
          </a:p>
          <a:p>
            <a:r>
              <a:rPr lang="en-US" sz="2400" b="1" dirty="0" smtClean="0"/>
              <a:t>It is derived word from Latin Phrase – Pro bono </a:t>
            </a:r>
            <a:r>
              <a:rPr lang="en-US" sz="2400" b="1" dirty="0" err="1" smtClean="0"/>
              <a:t>publico</a:t>
            </a:r>
            <a:r>
              <a:rPr lang="en-US" sz="2400" b="1" dirty="0" smtClean="0"/>
              <a:t> –Which means “for the good of public”</a:t>
            </a:r>
            <a:endParaRPr lang="en-US" sz="2400" dirty="0" smtClean="0"/>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bg1"/>
              </a:solidFill>
              <a:effectLst/>
              <a:latin typeface="Adobe Garamond Pro Bold" pitchFamily="18" charset="0"/>
              <a:cs typeface="Arial" pitchFamily="34" charset="0"/>
            </a:endParaRPr>
          </a:p>
        </p:txBody>
      </p:sp>
      <p:sp>
        <p:nvSpPr>
          <p:cNvPr id="5" name="TextBox 4"/>
          <p:cNvSpPr txBox="1"/>
          <p:nvPr/>
        </p:nvSpPr>
        <p:spPr>
          <a:xfrm>
            <a:off x="838200" y="4690408"/>
            <a:ext cx="7543800" cy="1938992"/>
          </a:xfrm>
          <a:prstGeom prst="rect">
            <a:avLst/>
          </a:prstGeom>
          <a:solidFill>
            <a:schemeClr val="accent2"/>
          </a:solidFill>
        </p:spPr>
        <p:txBody>
          <a:bodyPr wrap="square" rtlCol="0">
            <a:spAutoFit/>
          </a:bodyPr>
          <a:lstStyle/>
          <a:p>
            <a:r>
              <a:rPr lang="en-US" sz="2400" b="1" dirty="0" smtClean="0">
                <a:solidFill>
                  <a:schemeClr val="bg1"/>
                </a:solidFill>
                <a:latin typeface="Aharoni" pitchFamily="2" charset="-79"/>
                <a:cs typeface="Aharoni" pitchFamily="2" charset="-79"/>
              </a:rPr>
              <a:t>Social advertising is also referred to as Public Service Advertising.</a:t>
            </a:r>
          </a:p>
          <a:p>
            <a:r>
              <a:rPr lang="en-US" sz="2400" b="1" dirty="0" smtClean="0">
                <a:solidFill>
                  <a:schemeClr val="bg1"/>
                </a:solidFill>
                <a:latin typeface="Aharoni" pitchFamily="2" charset="-79"/>
                <a:cs typeface="Aharoni" pitchFamily="2" charset="-79"/>
              </a:rPr>
              <a:t> Any advertising done for the social welfare of the society can be considered as social advertising.</a:t>
            </a:r>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5361"/>
                                        </p:tgtEl>
                                        <p:attrNameLst>
                                          <p:attrName>style.visibility</p:attrName>
                                        </p:attrNameLst>
                                      </p:cBhvr>
                                      <p:to>
                                        <p:strVal val="visible"/>
                                      </p:to>
                                    </p:set>
                                    <p:anim calcmode="lin" valueType="num">
                                      <p:cBhvr additive="base">
                                        <p:cTn id="11" dur="500" fill="hold"/>
                                        <p:tgtEl>
                                          <p:spTgt spid="15361"/>
                                        </p:tgtEl>
                                        <p:attrNameLst>
                                          <p:attrName>ppt_x</p:attrName>
                                        </p:attrNameLst>
                                      </p:cBhvr>
                                      <p:tavLst>
                                        <p:tav tm="0">
                                          <p:val>
                                            <p:strVal val="#ppt_x"/>
                                          </p:val>
                                        </p:tav>
                                        <p:tav tm="100000">
                                          <p:val>
                                            <p:strVal val="#ppt_x"/>
                                          </p:val>
                                        </p:tav>
                                      </p:tavLst>
                                    </p:anim>
                                    <p:anim calcmode="lin" valueType="num">
                                      <p:cBhvr additive="base">
                                        <p:cTn id="12" dur="500" fill="hold"/>
                                        <p:tgtEl>
                                          <p:spTgt spid="1536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361"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926068"/>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dirty="0" smtClean="0">
                <a:latin typeface="Aharoni" pitchFamily="2" charset="-79"/>
                <a:cs typeface="Aharoni" pitchFamily="2" charset="-79"/>
              </a:rPr>
              <a:t>Aspect of pro bono advertising </a:t>
            </a:r>
          </a:p>
        </p:txBody>
      </p:sp>
      <p:sp>
        <p:nvSpPr>
          <p:cNvPr id="7" name="TextBox 6"/>
          <p:cNvSpPr txBox="1"/>
          <p:nvPr/>
        </p:nvSpPr>
        <p:spPr>
          <a:xfrm>
            <a:off x="2133600" y="1836003"/>
            <a:ext cx="52578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Way to remember --- P</a:t>
            </a:r>
            <a:r>
              <a:rPr lang="en-US" sz="2400" b="1" baseline="30000" dirty="0" smtClean="0"/>
              <a:t>2</a:t>
            </a:r>
            <a:r>
              <a:rPr lang="en-US" sz="2400" b="1" dirty="0" smtClean="0"/>
              <a:t> AT</a:t>
            </a:r>
            <a:r>
              <a:rPr lang="en-US" sz="2400" b="1" baseline="30000" dirty="0" smtClean="0"/>
              <a:t>2</a:t>
            </a:r>
            <a:r>
              <a:rPr lang="en-US" sz="2400" b="1" dirty="0" smtClean="0"/>
              <a:t> S… </a:t>
            </a:r>
            <a:r>
              <a:rPr lang="en-US" sz="2400" b="1" dirty="0" err="1" smtClean="0"/>
              <a:t>Amitabha</a:t>
            </a:r>
            <a:r>
              <a:rPr lang="en-US" sz="2400" b="1" dirty="0" smtClean="0"/>
              <a:t> </a:t>
            </a:r>
            <a:r>
              <a:rPr lang="en-US" sz="2400" b="1" dirty="0" err="1" smtClean="0"/>
              <a:t>Bacchan</a:t>
            </a:r>
            <a:r>
              <a:rPr lang="en-US" sz="2400" b="1" dirty="0" smtClean="0"/>
              <a:t> on TV </a:t>
            </a:r>
            <a:endParaRPr lang="en-US" sz="2400" dirty="0"/>
          </a:p>
        </p:txBody>
      </p:sp>
      <p:sp>
        <p:nvSpPr>
          <p:cNvPr id="17409" name="Rectangle 1"/>
          <p:cNvSpPr>
            <a:spLocks noChangeArrowheads="1"/>
          </p:cNvSpPr>
          <p:nvPr/>
        </p:nvSpPr>
        <p:spPr bwMode="auto">
          <a:xfrm>
            <a:off x="762000" y="3060680"/>
            <a:ext cx="7391400" cy="3416320"/>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Personalities :- bollywood actors or actresses</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Purpose :-   Public welfare</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Area coverage:- mass or selected</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Target Audience :- pulse polio- 5 years children , Blood donation </a:t>
            </a:r>
            <a:r>
              <a:rPr kumimoji="0" lang="en-US" sz="2400" b="1" i="0" u="none" strike="noStrike" cap="none" normalizeH="0" baseline="0" dirty="0" smtClean="0">
                <a:ln>
                  <a:noFill/>
                </a:ln>
                <a:solidFill>
                  <a:schemeClr val="bg1"/>
                </a:solidFill>
                <a:effectLst/>
                <a:latin typeface="Calibri"/>
                <a:ea typeface="Calibri" pitchFamily="34" charset="0"/>
                <a:cs typeface="Times New Roman" pitchFamily="18" charset="0"/>
              </a:rPr>
              <a:t>–</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18 years </a:t>
            </a:r>
            <a:r>
              <a:rPr kumimoji="0" lang="en-US"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old,weight</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r>
              <a:rPr kumimoji="0" lang="en-US" sz="2400" b="1" i="0" u="none" strike="noStrike" cap="none" normalizeH="0" baseline="0" dirty="0" err="1" smtClean="0">
                <a:ln>
                  <a:noFill/>
                </a:ln>
                <a:solidFill>
                  <a:schemeClr val="bg1"/>
                </a:solidFill>
                <a:effectLst/>
                <a:latin typeface="Times New Roman" pitchFamily="18" charset="0"/>
                <a:ea typeface="Calibri" pitchFamily="34" charset="0"/>
                <a:cs typeface="Times New Roman" pitchFamily="18" charset="0"/>
              </a:rPr>
              <a:t>hemogolbin</a:t>
            </a: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Type of copy:- hard sell copy-</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Sponsors of social advertising- Any one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Example :- Pulse polio campaign</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Media used:- TV. Newspaper, Radio, poster, etc.</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7"/>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7409"/>
                                        </p:tgtEl>
                                        <p:attrNameLst>
                                          <p:attrName>style.visibility</p:attrName>
                                        </p:attrNameLst>
                                      </p:cBhvr>
                                      <p:to>
                                        <p:strVal val="visible"/>
                                      </p:to>
                                    </p:set>
                                    <p:anim calcmode="lin" valueType="num">
                                      <p:cBhvr additive="base">
                                        <p:cTn id="16" dur="500" fill="hold"/>
                                        <p:tgtEl>
                                          <p:spTgt spid="17409"/>
                                        </p:tgtEl>
                                        <p:attrNameLst>
                                          <p:attrName>ppt_x</p:attrName>
                                        </p:attrNameLst>
                                      </p:cBhvr>
                                      <p:tavLst>
                                        <p:tav tm="0">
                                          <p:val>
                                            <p:strVal val="#ppt_x"/>
                                          </p:val>
                                        </p:tav>
                                        <p:tav tm="100000">
                                          <p:val>
                                            <p:strVal val="#ppt_x"/>
                                          </p:val>
                                        </p:tav>
                                      </p:tavLst>
                                    </p:anim>
                                    <p:anim calcmode="lin" valueType="num">
                                      <p:cBhvr additive="base">
                                        <p:cTn id="17"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740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6" name="TextBox 5"/>
          <p:cNvSpPr txBox="1"/>
          <p:nvPr/>
        </p:nvSpPr>
        <p:spPr>
          <a:xfrm>
            <a:off x="1295400" y="3048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dirty="0" smtClean="0">
                <a:latin typeface="Aharoni" pitchFamily="2" charset="-79"/>
                <a:cs typeface="Aharoni" pitchFamily="2" charset="-79"/>
              </a:rPr>
              <a:t>Aspect of pro bono advertising </a:t>
            </a:r>
          </a:p>
        </p:txBody>
      </p:sp>
      <p:graphicFrame>
        <p:nvGraphicFramePr>
          <p:cNvPr id="10" name="Diagram 9"/>
          <p:cNvGraphicFramePr/>
          <p:nvPr/>
        </p:nvGraphicFramePr>
        <p:xfrm>
          <a:off x="533400" y="1143000"/>
          <a:ext cx="81534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Graphic spid="10"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1748135"/>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1.Personalities :- bollywood actors or actresses</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TextBox 3"/>
          <p:cNvSpPr txBox="1"/>
          <p:nvPr/>
        </p:nvSpPr>
        <p:spPr>
          <a:xfrm>
            <a:off x="914400" y="2808744"/>
            <a:ext cx="7315200" cy="26776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The advertisers may use personalities or celebrities to create a better impact on the audience. For instance, the Govt. of India selected Mr. </a:t>
            </a:r>
            <a:r>
              <a:rPr lang="en-US" sz="2400" dirty="0" err="1" smtClean="0">
                <a:latin typeface="Aharoni" pitchFamily="2" charset="-79"/>
                <a:cs typeface="Aharoni" pitchFamily="2" charset="-79"/>
              </a:rPr>
              <a:t>Amitabh</a:t>
            </a:r>
            <a:r>
              <a:rPr lang="en-US" sz="2400" dirty="0" smtClean="0">
                <a:latin typeface="Aharoni" pitchFamily="2" charset="-79"/>
                <a:cs typeface="Aharoni" pitchFamily="2" charset="-79"/>
              </a:rPr>
              <a:t> </a:t>
            </a:r>
            <a:r>
              <a:rPr lang="en-US" sz="2400" dirty="0" err="1" smtClean="0">
                <a:latin typeface="Aharoni" pitchFamily="2" charset="-79"/>
                <a:cs typeface="Aharoni" pitchFamily="2" charset="-79"/>
              </a:rPr>
              <a:t>Bachchan</a:t>
            </a:r>
            <a:r>
              <a:rPr lang="en-US" sz="2400" dirty="0" smtClean="0">
                <a:latin typeface="Aharoni" pitchFamily="2" charset="-79"/>
                <a:cs typeface="Aharoni" pitchFamily="2" charset="-79"/>
              </a:rPr>
              <a:t> for the ‘Pulse Polio Campaign?</a:t>
            </a:r>
          </a:p>
          <a:p>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728008"/>
            <a:ext cx="7391400" cy="1938992"/>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2Purpose :-   Public welfare</a:t>
            </a:r>
          </a:p>
          <a:p>
            <a:pPr marL="0" marR="0" lvl="0" indent="0" algn="l" defTabSz="914400" rtl="0" eaLnBrk="1" fontAlgn="base" latinLnBrk="0" hangingPunct="1">
              <a:lnSpc>
                <a:spcPct val="100000"/>
              </a:lnSpc>
              <a:spcBef>
                <a:spcPct val="0"/>
              </a:spcBef>
              <a:spcAft>
                <a:spcPct val="0"/>
              </a:spcAft>
              <a:buClrTx/>
              <a:buSzTx/>
              <a:buFontTx/>
              <a:buChar char="•"/>
              <a:tabLst/>
            </a:pPr>
            <a:r>
              <a:rPr lang="en-US" sz="2400" b="1" dirty="0" smtClean="0">
                <a:solidFill>
                  <a:schemeClr val="bg1"/>
                </a:solidFill>
                <a:latin typeface="Times New Roman" pitchFamily="18" charset="0"/>
                <a:cs typeface="Times New Roman" pitchFamily="18" charset="0"/>
              </a:rPr>
              <a:t>To create awareness about social issue </a:t>
            </a:r>
          </a:p>
          <a:p>
            <a:pPr lvl="0" fontAlgn="base">
              <a:spcBef>
                <a:spcPct val="0"/>
              </a:spcBef>
              <a:spcAft>
                <a:spcPct val="0"/>
              </a:spcAft>
              <a:buFontTx/>
              <a:buChar char="•"/>
            </a:pPr>
            <a:r>
              <a:rPr lang="en-US" sz="2400" b="1" dirty="0" smtClean="0">
                <a:solidFill>
                  <a:schemeClr val="bg1"/>
                </a:solidFill>
                <a:latin typeface="Aharoni" pitchFamily="2" charset="-79"/>
                <a:cs typeface="Aharoni" pitchFamily="2" charset="-79"/>
              </a:rPr>
              <a:t>social welfare of the society can be considered as social advertising.</a:t>
            </a:r>
            <a:r>
              <a:rPr lang="en-US" sz="2400" b="1" dirty="0" smtClean="0">
                <a:solidFill>
                  <a:schemeClr val="bg1"/>
                </a:solidFill>
                <a:latin typeface="Times New Roman" pitchFamily="18" charset="0"/>
                <a:cs typeface="Times New Roman" pitchFamily="18" charset="0"/>
              </a:rPr>
              <a:t> </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Rectangle 1"/>
          <p:cNvSpPr>
            <a:spLocks noChangeArrowheads="1"/>
          </p:cNvSpPr>
          <p:nvPr/>
        </p:nvSpPr>
        <p:spPr bwMode="auto">
          <a:xfrm>
            <a:off x="1066800" y="3136880"/>
            <a:ext cx="7391400" cy="3416320"/>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Use Mask, Hand wash,</a:t>
            </a:r>
            <a:r>
              <a:rPr kumimoji="0" lang="en-US"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6 feet distance </a:t>
            </a:r>
            <a:endPar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Puls</a:t>
            </a:r>
            <a:r>
              <a:rPr lang="en-US" sz="2400" b="1" baseline="0" dirty="0" smtClean="0">
                <a:solidFill>
                  <a:schemeClr val="bg1"/>
                </a:solidFill>
                <a:latin typeface="Times New Roman" pitchFamily="18" charset="0"/>
                <a:ea typeface="Calibri" pitchFamily="34" charset="0"/>
                <a:cs typeface="Times New Roman" pitchFamily="18" charset="0"/>
              </a:rPr>
              <a:t>e</a:t>
            </a:r>
            <a:r>
              <a:rPr lang="en-US" sz="2400" b="1" dirty="0" smtClean="0">
                <a:solidFill>
                  <a:schemeClr val="bg1"/>
                </a:solidFill>
                <a:latin typeface="Times New Roman" pitchFamily="18" charset="0"/>
                <a:ea typeface="Calibri" pitchFamily="34" charset="0"/>
                <a:cs typeface="Times New Roman" pitchFamily="18" charset="0"/>
              </a:rPr>
              <a:t> Polio</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Save</a:t>
            </a:r>
            <a:r>
              <a:rPr kumimoji="0" lang="en-US"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Water</a:t>
            </a:r>
          </a:p>
          <a:p>
            <a:pPr marL="0" marR="0" lvl="0" indent="0" algn="l" defTabSz="914400" rtl="0" eaLnBrk="1" fontAlgn="base" latinLnBrk="0" hangingPunct="1">
              <a:lnSpc>
                <a:spcPct val="100000"/>
              </a:lnSpc>
              <a:spcBef>
                <a:spcPct val="0"/>
              </a:spcBef>
              <a:spcAft>
                <a:spcPct val="0"/>
              </a:spcAft>
              <a:buClrTx/>
              <a:buSzTx/>
              <a:buFontTx/>
              <a:buChar char="•"/>
              <a:tabLst/>
            </a:pPr>
            <a:r>
              <a:rPr lang="en-US" sz="2400" b="1" dirty="0" smtClean="0">
                <a:solidFill>
                  <a:schemeClr val="bg1"/>
                </a:solidFill>
                <a:latin typeface="Times New Roman" pitchFamily="18" charset="0"/>
                <a:ea typeface="Calibri" pitchFamily="34" charset="0"/>
                <a:cs typeface="Times New Roman" pitchFamily="18" charset="0"/>
              </a:rPr>
              <a:t> Save Girl Child</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Save</a:t>
            </a:r>
            <a:r>
              <a:rPr kumimoji="0" lang="en-US"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 Electricity</a:t>
            </a:r>
          </a:p>
          <a:p>
            <a:pPr marL="0" marR="0" lvl="0" indent="0" algn="l" defTabSz="914400" rtl="0" eaLnBrk="1" fontAlgn="base" latinLnBrk="0" hangingPunct="1">
              <a:lnSpc>
                <a:spcPct val="100000"/>
              </a:lnSpc>
              <a:spcBef>
                <a:spcPct val="0"/>
              </a:spcBef>
              <a:spcAft>
                <a:spcPct val="0"/>
              </a:spcAft>
              <a:buClrTx/>
              <a:buSzTx/>
              <a:buFontTx/>
              <a:buChar char="•"/>
              <a:tabLst/>
            </a:pPr>
            <a:r>
              <a:rPr lang="en-US" sz="2400" b="1" dirty="0" smtClean="0">
                <a:solidFill>
                  <a:schemeClr val="bg1"/>
                </a:solidFill>
                <a:latin typeface="Times New Roman" pitchFamily="18" charset="0"/>
                <a:ea typeface="Calibri" pitchFamily="34" charset="0"/>
                <a:cs typeface="Times New Roman" pitchFamily="18" charset="0"/>
              </a:rPr>
              <a:t>Do not use plastic</a:t>
            </a:r>
          </a:p>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rPr>
              <a:t>Use of Helmet</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US" sz="2400" b="1" i="0" u="none" strike="noStrike" cap="none" normalizeH="0" dirty="0" smtClean="0">
              <a:ln>
                <a:noFill/>
              </a:ln>
              <a:solidFill>
                <a:schemeClr val="bg1"/>
              </a:solidFill>
              <a:effectLst/>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5"/>
          </a:xfrm>
        </p:spPr>
      </p:pic>
      <p:sp>
        <p:nvSpPr>
          <p:cNvPr id="17409" name="Rectangle 1"/>
          <p:cNvSpPr>
            <a:spLocks noChangeArrowheads="1"/>
          </p:cNvSpPr>
          <p:nvPr/>
        </p:nvSpPr>
        <p:spPr bwMode="auto">
          <a:xfrm>
            <a:off x="838200" y="1214735"/>
            <a:ext cx="7391400" cy="461665"/>
          </a:xfrm>
          <a:prstGeom prst="rect">
            <a:avLst/>
          </a:prstGeom>
          <a:solidFill>
            <a:schemeClr val="accent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sz="2400" b="1" i="0" u="none" strike="noStrike" cap="none" normalizeH="0" baseline="0" dirty="0" smtClean="0">
                <a:ln>
                  <a:noFill/>
                </a:ln>
                <a:solidFill>
                  <a:schemeClr val="bg1"/>
                </a:solidFill>
                <a:effectLst/>
                <a:latin typeface="Times New Roman" pitchFamily="18" charset="0"/>
                <a:ea typeface="Calibri" pitchFamily="34" charset="0"/>
                <a:cs typeface="Times New Roman" pitchFamily="18" charset="0"/>
              </a:rPr>
              <a:t>3.Area coverage:- mass or selected</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p:txBody>
      </p:sp>
      <p:sp>
        <p:nvSpPr>
          <p:cNvPr id="4" name="TextBox 3"/>
          <p:cNvSpPr txBox="1"/>
          <p:nvPr/>
        </p:nvSpPr>
        <p:spPr>
          <a:xfrm>
            <a:off x="1371600" y="2615148"/>
            <a:ext cx="7467600" cy="3785652"/>
          </a:xfrm>
          <a:prstGeom prst="rect">
            <a:avLst/>
          </a:prstGeom>
          <a:solidFill>
            <a:schemeClr val="accent2"/>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latin typeface="Aharoni" pitchFamily="2" charset="-79"/>
                <a:cs typeface="Aharoni" pitchFamily="2" charset="-79"/>
              </a:rPr>
              <a:t>The pro bono advertising can be done throughout the nation. It can be also done in a particular region or area, depending on the nature of the campaign. Target Audience: The pro bono campaigns are targeted to the masses. The social advertising campaigns can be targeted to all members of the society belonging to different age groups, gender, income, occupation, cultures, etc.</a:t>
            </a:r>
          </a:p>
          <a:p>
            <a:r>
              <a:rPr lang="en-US" sz="2400" dirty="0" smtClean="0">
                <a:latin typeface="Aharoni" pitchFamily="2" charset="-79"/>
                <a:cs typeface="Aharoni" pitchFamily="2" charset="-79"/>
              </a:rPr>
              <a:t/>
            </a:r>
            <a:br>
              <a:rPr lang="en-US" sz="2400" dirty="0" smtClean="0">
                <a:latin typeface="Aharoni" pitchFamily="2" charset="-79"/>
                <a:cs typeface="Aharoni" pitchFamily="2" charset="-79"/>
              </a:rPr>
            </a:b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9"/>
                                        </p:tgtEl>
                                        <p:attrNameLst>
                                          <p:attrName>style.visibility</p:attrName>
                                        </p:attrNameLst>
                                      </p:cBhvr>
                                      <p:to>
                                        <p:strVal val="visible"/>
                                      </p:to>
                                    </p:set>
                                    <p:anim calcmode="lin" valueType="num">
                                      <p:cBhvr additive="base">
                                        <p:cTn id="7" dur="500" fill="hold"/>
                                        <p:tgtEl>
                                          <p:spTgt spid="17409"/>
                                        </p:tgtEl>
                                        <p:attrNameLst>
                                          <p:attrName>ppt_x</p:attrName>
                                        </p:attrNameLst>
                                      </p:cBhvr>
                                      <p:tavLst>
                                        <p:tav tm="0">
                                          <p:val>
                                            <p:strVal val="#ppt_x"/>
                                          </p:val>
                                        </p:tav>
                                        <p:tav tm="100000">
                                          <p:val>
                                            <p:strVal val="#ppt_x"/>
                                          </p:val>
                                        </p:tav>
                                      </p:tavLst>
                                    </p:anim>
                                    <p:anim calcmode="lin" valueType="num">
                                      <p:cBhvr additive="base">
                                        <p:cTn id="8" dur="500" fill="hold"/>
                                        <p:tgtEl>
                                          <p:spTgt spid="174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TotalTime>
  <Words>737</Words>
  <Application>Microsoft Office PowerPoint</Application>
  <PresentationFormat>On-screen Show (4:3)</PresentationFormat>
  <Paragraphs>92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97</cp:revision>
  <dcterms:created xsi:type="dcterms:W3CDTF">2020-06-02T07:05:21Z</dcterms:created>
  <dcterms:modified xsi:type="dcterms:W3CDTF">2021-09-08T04:22:01Z</dcterms:modified>
</cp:coreProperties>
</file>